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6" r:id="rId18"/>
    <p:sldId id="273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DF8DD-C9E5-4F2A-A0A4-B6DAF5DDEE1D}" v="7" dt="2024-12-07T06:51:19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ka Basavaraj Bhadrappanavar" userId="S::bhadrappanavar.p@northeastern.edu::4339742f-1309-473d-b167-998ce9448f26" providerId="AD" clId="Web-{C20DF8DD-C9E5-4F2A-A0A4-B6DAF5DDEE1D}"/>
    <pc:docChg chg="modSld">
      <pc:chgData name="Priyanka Basavaraj Bhadrappanavar" userId="S::bhadrappanavar.p@northeastern.edu::4339742f-1309-473d-b167-998ce9448f26" providerId="AD" clId="Web-{C20DF8DD-C9E5-4F2A-A0A4-B6DAF5DDEE1D}" dt="2024-12-07T06:51:19.038" v="6" actId="1076"/>
      <pc:docMkLst>
        <pc:docMk/>
      </pc:docMkLst>
      <pc:sldChg chg="addSp modSp">
        <pc:chgData name="Priyanka Basavaraj Bhadrappanavar" userId="S::bhadrappanavar.p@northeastern.edu::4339742f-1309-473d-b167-998ce9448f26" providerId="AD" clId="Web-{C20DF8DD-C9E5-4F2A-A0A4-B6DAF5DDEE1D}" dt="2024-12-07T06:51:19.038" v="6" actId="1076"/>
        <pc:sldMkLst>
          <pc:docMk/>
          <pc:sldMk cId="3909499695" sldId="274"/>
        </pc:sldMkLst>
        <pc:picChg chg="add mod">
          <ac:chgData name="Priyanka Basavaraj Bhadrappanavar" userId="S::bhadrappanavar.p@northeastern.edu::4339742f-1309-473d-b167-998ce9448f26" providerId="AD" clId="Web-{C20DF8DD-C9E5-4F2A-A0A4-B6DAF5DDEE1D}" dt="2024-12-07T06:51:19.038" v="6" actId="1076"/>
          <ac:picMkLst>
            <pc:docMk/>
            <pc:sldMk cId="3909499695" sldId="274"/>
            <ac:picMk id="3" creationId="{17E564D9-07DF-C30C-6E38-2340B429762A}"/>
          </ac:picMkLst>
        </pc:picChg>
        <pc:picChg chg="mod">
          <ac:chgData name="Priyanka Basavaraj Bhadrappanavar" userId="S::bhadrappanavar.p@northeastern.edu::4339742f-1309-473d-b167-998ce9448f26" providerId="AD" clId="Web-{C20DF8DD-C9E5-4F2A-A0A4-B6DAF5DDEE1D}" dt="2024-12-07T06:51:16.726" v="5" actId="1076"/>
          <ac:picMkLst>
            <pc:docMk/>
            <pc:sldMk cId="3909499695" sldId="274"/>
            <ac:picMk id="31" creationId="{7D3FBFD2-3A3A-4F07-00C7-6179C168B69F}"/>
          </ac:picMkLst>
        </pc:picChg>
        <pc:picChg chg="mod">
          <ac:chgData name="Priyanka Basavaraj Bhadrappanavar" userId="S::bhadrappanavar.p@northeastern.edu::4339742f-1309-473d-b167-998ce9448f26" providerId="AD" clId="Web-{C20DF8DD-C9E5-4F2A-A0A4-B6DAF5DDEE1D}" dt="2024-12-07T06:51:12.194" v="3" actId="1076"/>
          <ac:picMkLst>
            <pc:docMk/>
            <pc:sldMk cId="3909499695" sldId="274"/>
            <ac:picMk id="32" creationId="{CDD38BDE-6D43-E505-187C-417305B7E721}"/>
          </ac:picMkLst>
        </pc:picChg>
        <pc:picChg chg="mod">
          <ac:chgData name="Priyanka Basavaraj Bhadrappanavar" userId="S::bhadrappanavar.p@northeastern.edu::4339742f-1309-473d-b167-998ce9448f26" providerId="AD" clId="Web-{C20DF8DD-C9E5-4F2A-A0A4-B6DAF5DDEE1D}" dt="2024-12-07T06:51:08.960" v="2" actId="1076"/>
          <ac:picMkLst>
            <pc:docMk/>
            <pc:sldMk cId="3909499695" sldId="274"/>
            <ac:picMk id="33" creationId="{C7191957-D025-1550-4F7C-F7FEB25B53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90F7-0CDA-7B1E-A4B8-E9CBB3308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65B-678B-31BE-E0FB-8D22B4EE4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C5D5F-FF58-DD5C-385D-02A454C8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1DEC7-431D-1E1A-D41B-2A04BF19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148F4-B3E9-6AC9-06FC-3FD58AF5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73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C0D4-86A6-6067-DC97-C94F95C4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83263-4B6A-2928-F734-DB6552E4E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E7E88-F704-9CC7-288E-1C7D1AC7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167A5-A62A-33BD-0392-02B6B4D9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1A9A7-B2A9-4D17-A1E3-584F60B5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28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F3123D-D95C-CB48-5D2A-244FA76B47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2DB06-5588-4284-17AB-09AAE8C55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0A4A6-D82E-3090-F316-7F3DB06B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14A5F-DD70-4F67-2865-762E2892B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20986-1C91-1535-480A-59F583DE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28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E092-B54D-A5DE-5EEF-A944AC83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0436-F8CA-00E2-0F7D-BBF2FCE70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2C128-C4B8-B728-F20D-6CAB63062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48BF0-03F6-B1DB-B1E6-21D324CF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6D86E-E4F7-605F-E2CA-5F9FC5C4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58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C363-21D4-06CC-A5B5-5328A702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0362E-0574-F5D7-24B9-2E0ED5DE3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E8456-6E54-46DF-600F-DAB25C32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9E8F-1DAE-40D2-63F9-960953C0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FE2F2-828A-3BCF-A3E7-E9A286A5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5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74EF-F8BB-C907-AAE9-1C590AB5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5EA2-1095-B77B-C51F-844DD0966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47C52-3D96-2E99-250C-F5FD513A2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D0F7F-F58A-E7A0-CA5D-656C6F62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C6DDD-62A7-9211-4BF4-D79CD5FF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47F90-67C4-8E2C-51FF-95C11A22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85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BD45-F1F9-DEA3-87C8-1F9D8D61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18CDC-C0A3-0BE9-BAB0-AD86F4E4C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1CCCD-D4D9-4D2B-8189-699731568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79650-ACCC-EB0D-5D4A-207FD7938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CB6DB9-CDC5-5633-12D6-FCF1DF560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B3E85-ED82-8109-732E-9AF79B54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FADB0-554F-9B2A-2A33-DC687D4C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63F229-2F42-5416-870B-DF4FA8338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00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E0D4-8D7E-09B4-AB51-62D43358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24E96-ACCA-C3BC-1F8E-46846FD0F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E77BE-7614-78A4-F290-7DAD9B45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7D268-90C5-ABAD-F2D9-B0C5D1A1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6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7C74FC-81CF-7C14-715B-82137C19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1C395-D986-3A3E-290A-41201AA4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070EC-537E-97A4-E3FF-3FBAB09D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138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1C6B-518F-84EF-8637-68975D6A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87845-D26C-2E70-D434-690787374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1DCC3-DEC2-9A0D-A1DA-638A46040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7CD1-205D-5316-6034-2A1D27A5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64A75-5C00-4023-8EA9-8CE43115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3EC1F-9277-5AE0-9199-A4DEDD7D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44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43C8-35ED-D125-BE7E-38E2DF90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4F9C2-C366-5A75-83CA-30D56DDE8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F378F-FCDC-9F51-CE60-DD791FDD1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98409-1B95-15A1-5D2A-80AEA4DF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B02F-FF5C-6DAD-C1A9-95A16638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162DF-3515-C3C7-B28F-6635A5CD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95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070361-BA54-A905-8B79-A38C1CD6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E4D5-3D3B-5E06-E162-9A49569FB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1359D-5270-A6BB-415C-689C9B892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6A9EFE-5B2F-4F3F-90B5-42F1B0E7B3C5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43337-3B88-9855-7ABE-F249AB004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47F2F-4CD1-3B16-EAB1-5F0298E2C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2DDE47-6645-4A9E-A69E-EC16BA651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77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hadrappanavar.p@northeastern.edu" TargetMode="External"/><Relationship Id="rId2" Type="http://schemas.openxmlformats.org/officeDocument/2006/relationships/hyperlink" Target="mailto:prakash.di@northeastern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mailto:pratapwar.s@northeastern.edu" TargetMode="External"/><Relationship Id="rId4" Type="http://schemas.openxmlformats.org/officeDocument/2006/relationships/hyperlink" Target="mailto:sugurushetty.s@northeastern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eg"/><Relationship Id="rId3" Type="http://schemas.openxmlformats.org/officeDocument/2006/relationships/hyperlink" Target="https://diegomariano.com/react/" TargetMode="External"/><Relationship Id="rId7" Type="http://schemas.openxmlformats.org/officeDocument/2006/relationships/hyperlink" Target="https://commons.wikimedia.org/wiki/File:MongoDB_Logo.svg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jpeg"/><Relationship Id="rId5" Type="http://schemas.openxmlformats.org/officeDocument/2006/relationships/hyperlink" Target="https://smlpoints.com/notes-express-typescript-http-proxy-middleware-nodejs-proxy-server.html" TargetMode="External"/><Relationship Id="rId10" Type="http://schemas.openxmlformats.org/officeDocument/2006/relationships/hyperlink" Target="https://hijjoy.tistory.com/42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DFC21-E274-3E30-655C-B1BCEE4EE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378" y="2842906"/>
            <a:ext cx="5163022" cy="7941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dirty="0"/>
              <a:t>HustleHub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9F0CA-A0E4-4AF0-D009-63CB1F6F4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5" y="4119716"/>
            <a:ext cx="7216877" cy="2556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 dirty="0">
                <a:solidFill>
                  <a:srgbClr val="FFFFFF"/>
                </a:solidFill>
              </a:rPr>
              <a:t>DevMates:</a:t>
            </a:r>
          </a:p>
          <a:p>
            <a:pPr algn="l"/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1. </a:t>
            </a:r>
            <a:r>
              <a:rPr lang="en-US" sz="1600" b="0" i="0" dirty="0">
                <a:solidFill>
                  <a:srgbClr val="FFFFFF"/>
                </a:solidFill>
                <a:effectLst/>
              </a:rPr>
              <a:t>Divya Prakash: </a:t>
            </a:r>
            <a:r>
              <a:rPr lang="en-US" sz="1600" b="0" i="0" u="sng" dirty="0">
                <a:solidFill>
                  <a:srgbClr val="FFFFFF"/>
                </a:solidFill>
                <a:effectLst/>
                <a:hlinkClick r:id="rId2"/>
              </a:rPr>
              <a:t>prakash.di@northeastern.edu</a:t>
            </a:r>
            <a:endParaRPr lang="en-US" sz="1600" b="0" i="0" u="sng" dirty="0">
              <a:solidFill>
                <a:srgbClr val="FFFFFF"/>
              </a:solidFill>
              <a:effectLst/>
            </a:endParaRPr>
          </a:p>
          <a:p>
            <a:pPr algn="l"/>
            <a:r>
              <a:rPr lang="en-US" sz="1600" b="0" i="0" dirty="0">
                <a:solidFill>
                  <a:srgbClr val="FFFFFF"/>
                </a:solidFill>
                <a:effectLst/>
              </a:rPr>
              <a:t>2. Priyanka Basavaraj </a:t>
            </a:r>
            <a:r>
              <a:rPr lang="en-US" sz="1600" b="0" i="0" dirty="0" err="1">
                <a:solidFill>
                  <a:srgbClr val="FFFFFF"/>
                </a:solidFill>
                <a:effectLst/>
              </a:rPr>
              <a:t>Bhadrappanavar</a:t>
            </a:r>
            <a:r>
              <a:rPr lang="en-US" sz="1600" b="0" i="0" dirty="0">
                <a:solidFill>
                  <a:srgbClr val="FFFFFF"/>
                </a:solidFill>
                <a:effectLst/>
              </a:rPr>
              <a:t>: </a:t>
            </a:r>
            <a:r>
              <a:rPr lang="en-US" sz="1600" b="0" i="0" u="sng" dirty="0">
                <a:solidFill>
                  <a:srgbClr val="FFFFFF"/>
                </a:solidFill>
                <a:effectLst/>
                <a:hlinkClick r:id="rId3"/>
              </a:rPr>
              <a:t>bhadrappanavar.p@northeastern.edu</a:t>
            </a:r>
            <a:endParaRPr lang="en-US" sz="1600" b="0" i="0" dirty="0">
              <a:solidFill>
                <a:srgbClr val="FFFFFF"/>
              </a:solidFill>
              <a:effectLst/>
            </a:endParaRPr>
          </a:p>
          <a:p>
            <a:pPr algn="l"/>
            <a:r>
              <a:rPr lang="en-US" sz="1600" b="0" i="0" dirty="0">
                <a:solidFill>
                  <a:srgbClr val="FFFFFF"/>
                </a:solidFill>
                <a:effectLst/>
              </a:rPr>
              <a:t>3. Shivani </a:t>
            </a:r>
            <a:r>
              <a:rPr lang="en-US" sz="1600" b="0" i="0" dirty="0" err="1">
                <a:solidFill>
                  <a:srgbClr val="FFFFFF"/>
                </a:solidFill>
                <a:effectLst/>
              </a:rPr>
              <a:t>Sugurushetty</a:t>
            </a:r>
            <a:r>
              <a:rPr lang="en-US" sz="1600" b="0" i="0" dirty="0">
                <a:solidFill>
                  <a:srgbClr val="FFFFFF"/>
                </a:solidFill>
                <a:effectLst/>
              </a:rPr>
              <a:t>: </a:t>
            </a:r>
            <a:r>
              <a:rPr lang="en-US" sz="1600" b="0" i="0" u="sng" dirty="0">
                <a:solidFill>
                  <a:srgbClr val="FFFFFF"/>
                </a:solidFill>
                <a:effectLst/>
                <a:hlinkClick r:id="rId4"/>
              </a:rPr>
              <a:t>sugurushetty.s@northeastern.edu</a:t>
            </a:r>
            <a:endParaRPr lang="en-US" sz="1600" b="0" i="0" dirty="0">
              <a:solidFill>
                <a:srgbClr val="FFFFFF"/>
              </a:solidFill>
              <a:effectLst/>
            </a:endParaRPr>
          </a:p>
          <a:p>
            <a:pPr algn="l"/>
            <a:r>
              <a:rPr lang="en-US" sz="1600" b="0" i="0" dirty="0">
                <a:solidFill>
                  <a:srgbClr val="FFFFFF"/>
                </a:solidFill>
                <a:effectLst/>
              </a:rPr>
              <a:t>4. Shriya Pratapwar: </a:t>
            </a:r>
            <a:r>
              <a:rPr lang="en-US" sz="1600" b="0" i="0" u="sng" dirty="0">
                <a:solidFill>
                  <a:srgbClr val="FFFFFF"/>
                </a:solidFill>
                <a:effectLst/>
                <a:hlinkClick r:id="rId5"/>
              </a:rPr>
              <a:t>pratapwar.s@northeastern.edu</a:t>
            </a:r>
            <a:endParaRPr lang="en-US" sz="1600" b="0" i="0" dirty="0">
              <a:solidFill>
                <a:srgbClr val="FFFFFF"/>
              </a:solidFill>
              <a:effectLst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713D2-355F-C784-84E4-7719E76F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907" y="1438722"/>
            <a:ext cx="5163022" cy="360255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4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D9CAE-1862-65EE-F89F-FDF2B601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Payment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7575-A246-AEB7-2670-BC3B90190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3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8F88A-0C37-4BC1-D12E-5F2FDD78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Freelancer Dashboard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298C0C-592B-B81F-C1AC-4E72ED80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77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49685-E149-FF58-CE0F-E1E04E3A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Freelancer Profile Create form and List of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B062-D74D-1D1E-FD26-A5592AAA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737126"/>
            <a:ext cx="5131088" cy="2886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B9318-0E39-A8F0-A1A1-6072112BB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773612"/>
            <a:ext cx="5131087" cy="288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C62E3-E8D9-1E9F-8756-BA747FAB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 Bid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D0C2E-90D2-07F3-C3FA-16F94715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3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47468-4C14-4BD2-42B9-9BEC20A8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View Bid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9E2F0-DB7F-6DFD-7EC4-56FD5CB5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76D30-C996-0C35-DDB8-3468506B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 Review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97DAF-8FF2-8F5B-4C5C-3B9FAC03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8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3BE91-52FC-845D-4528-23709A3F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 List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DA7550-E24B-E045-0ADE-6020F5CB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CF8CA-777E-B15B-1C5B-EFF5E9CE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Contract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CD89C-B0FD-9E3B-ED9D-2F8BF722E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1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130A4-70FF-7927-F75A-BF936F68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Admin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5D411-ABFF-474D-1BC5-C73BFE9D2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31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EF9CF-7C38-CE0E-EA25-C4335F0B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PWA Feature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5199BC-E9DB-ABD5-FE8F-34D116B00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96759"/>
            <a:ext cx="7225748" cy="40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9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83B43-85F9-5801-94A9-BBD98EF2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IN" sz="400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F3F4-187D-5326-3119-420D0C7B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900" dirty="0"/>
              <a:t>HustleHub application is a digital platform where clients can post their projects, detailing required skills, timelines, and budgets. Freelancers then browse these listings and communicate with client  to showcase their qualifications for consideration , then freelancers are selected by clients to work on their project. Following project completion, clients  will review and provide feedback to the </a:t>
            </a:r>
            <a:r>
              <a:rPr lang="en-IN" sz="1900" dirty="0" err="1"/>
              <a:t>freelancer.By</a:t>
            </a:r>
            <a:r>
              <a:rPr lang="en-IN" sz="1900" dirty="0"/>
              <a:t> offering tools for handling contracts and payments, the platform facilitates collaboration.</a:t>
            </a:r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8F37B1D7-C3A9-05BD-52D0-CF2FB0FD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880" r="4720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7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E9021-D033-446E-1C88-9EE4443C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Internationalization Feature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3FE5B1-B61A-E5B8-E4DA-35512D9C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396759"/>
            <a:ext cx="7225748" cy="40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8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887B2-1A8A-BA34-B93A-6A34191C6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267221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4BAE6CB0-1507-9A4C-3343-DA006A317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059D-18E3-2A25-2F88-79064678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992C7C6B-2C6F-AFC8-0382-C1CEF8B53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55378" y="1725268"/>
            <a:ext cx="1628756" cy="1605436"/>
          </a:xfrm>
          <a:prstGeom prst="rect">
            <a:avLst/>
          </a:prstGeom>
        </p:spPr>
      </p:pic>
      <p:pic>
        <p:nvPicPr>
          <p:cNvPr id="21" name="Picture 20" descr="A logo for a software company&#10;&#10;Description automatically generated">
            <a:extLst>
              <a:ext uri="{FF2B5EF4-FFF2-40B4-BE49-F238E27FC236}">
                <a16:creationId xmlns:a16="http://schemas.microsoft.com/office/drawing/2014/main" id="{C0ADA497-C44B-7F34-AF50-4C2E783A0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20435" y="2136817"/>
            <a:ext cx="3710609" cy="1535234"/>
          </a:xfrm>
          <a:prstGeom prst="rect">
            <a:avLst/>
          </a:prstGeom>
        </p:spPr>
      </p:pic>
      <p:pic>
        <p:nvPicPr>
          <p:cNvPr id="24" name="Picture 23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BE448FBC-2B8D-CDDF-A8A3-B91A573AE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27391" y="1554038"/>
            <a:ext cx="3721653" cy="989054"/>
          </a:xfrm>
          <a:prstGeom prst="rect">
            <a:avLst/>
          </a:prstGeom>
        </p:spPr>
      </p:pic>
      <p:pic>
        <p:nvPicPr>
          <p:cNvPr id="27" name="Picture 26" descr="Material UI: A Guide to Build Modern ...">
            <a:extLst>
              <a:ext uri="{FF2B5EF4-FFF2-40B4-BE49-F238E27FC236}">
                <a16:creationId xmlns:a16="http://schemas.microsoft.com/office/drawing/2014/main" id="{BAE00DF0-2FD0-A011-CBDA-7B00F2499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233" y="3823322"/>
            <a:ext cx="2952750" cy="1552575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D6F92888-14F4-D4ED-501B-06DCB2EA5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683551" y="3678030"/>
            <a:ext cx="2417418" cy="2439505"/>
          </a:xfrm>
          <a:prstGeom prst="rect">
            <a:avLst/>
          </a:prstGeom>
        </p:spPr>
      </p:pic>
      <p:pic>
        <p:nvPicPr>
          <p:cNvPr id="31" name="Picture 30" descr="Stripe payment api using reactJS ...">
            <a:extLst>
              <a:ext uri="{FF2B5EF4-FFF2-40B4-BE49-F238E27FC236}">
                <a16:creationId xmlns:a16="http://schemas.microsoft.com/office/drawing/2014/main" id="{7D3FBFD2-3A3A-4F07-00C7-6179C168B6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3375" y="2755437"/>
            <a:ext cx="3008243" cy="1526208"/>
          </a:xfrm>
          <a:prstGeom prst="rect">
            <a:avLst/>
          </a:prstGeom>
        </p:spPr>
      </p:pic>
      <p:pic>
        <p:nvPicPr>
          <p:cNvPr id="32" name="Picture 31" descr="emailJS · GitHub">
            <a:extLst>
              <a:ext uri="{FF2B5EF4-FFF2-40B4-BE49-F238E27FC236}">
                <a16:creationId xmlns:a16="http://schemas.microsoft.com/office/drawing/2014/main" id="{CDD38BDE-6D43-E505-187C-417305B7E7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9636" y="3996186"/>
            <a:ext cx="1504122" cy="1548297"/>
          </a:xfrm>
          <a:prstGeom prst="rect">
            <a:avLst/>
          </a:prstGeom>
        </p:spPr>
      </p:pic>
      <p:pic>
        <p:nvPicPr>
          <p:cNvPr id="33" name="Picture 32" descr="Progressive Web App (PWA): the new deal ...">
            <a:extLst>
              <a:ext uri="{FF2B5EF4-FFF2-40B4-BE49-F238E27FC236}">
                <a16:creationId xmlns:a16="http://schemas.microsoft.com/office/drawing/2014/main" id="{C7191957-D025-1550-4F7C-F7FEB25B53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9823" y="5533334"/>
            <a:ext cx="2150718" cy="11695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E564D9-07DF-C30C-6E38-2340B42976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6843" y="4656438"/>
            <a:ext cx="2096530" cy="20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ver people discussing">
            <a:extLst>
              <a:ext uri="{FF2B5EF4-FFF2-40B4-BE49-F238E27FC236}">
                <a16:creationId xmlns:a16="http://schemas.microsoft.com/office/drawing/2014/main" id="{C4BC2588-1F8E-A730-241A-49404E98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84" r="14650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A5AD0-1B4F-AB37-A0FB-435E5231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IN" sz="4000"/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109CF-6B36-FB01-0242-6D2D4F48B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dirty="0"/>
              <a:t>At HustleHub, we aim to revolutionize the way businesses and freelancers collaborate. By offering a transparent, reliable, and efficient platform, we empower clients to find the best talent for their projects, while helping freelancers to grow and succeed in their careers.</a:t>
            </a:r>
          </a:p>
        </p:txBody>
      </p:sp>
    </p:spTree>
    <p:extLst>
      <p:ext uri="{BB962C8B-B14F-4D97-AF65-F5344CB8AC3E}">
        <p14:creationId xmlns:p14="http://schemas.microsoft.com/office/powerpoint/2010/main" val="22440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D2784-C11F-04E8-572B-760B29D1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Home Page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945E2-278B-5D70-C67B-528B40B4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4" y="1871319"/>
            <a:ext cx="5486226" cy="374716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C0073-667B-255E-17EB-EC035663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492" b="3"/>
          <a:stretch/>
        </p:blipFill>
        <p:spPr>
          <a:xfrm>
            <a:off x="6014892" y="1871319"/>
            <a:ext cx="5698572" cy="37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45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61CD7-B594-EA3E-27D0-74CE97AC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8544F-EA5A-444D-1B94-ACC24FD64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87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4337E-3FD0-0DF5-72F1-A9050C49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1C3DC-BE8A-69D6-C09C-0BA59F74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2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686F9-480F-AEF9-7EE9-D1167278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Client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0CBE5-DE4A-383A-89B0-C3E9D479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1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54AA2-C9CC-FD2C-A7C9-2F781BB2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 Project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22AE2-441B-C278-94FC-3FEB6154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0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229</Words>
  <Application>Microsoft Office PowerPoint</Application>
  <PresentationFormat>Widescreen</PresentationFormat>
  <Paragraphs>28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HustleHub</vt:lpstr>
      <vt:lpstr>Project Description</vt:lpstr>
      <vt:lpstr>Technologies Used</vt:lpstr>
      <vt:lpstr>Our Mission</vt:lpstr>
      <vt:lpstr>Home Page</vt:lpstr>
      <vt:lpstr>Login Page</vt:lpstr>
      <vt:lpstr>Register Page</vt:lpstr>
      <vt:lpstr>Client Dashboard</vt:lpstr>
      <vt:lpstr>Post Project Form</vt:lpstr>
      <vt:lpstr>Payment Page</vt:lpstr>
      <vt:lpstr>Freelancer Dashboard</vt:lpstr>
      <vt:lpstr>Freelancer Profile Create form and List of it</vt:lpstr>
      <vt:lpstr>Post Bid Form</vt:lpstr>
      <vt:lpstr>View Bid</vt:lpstr>
      <vt:lpstr>Post Review Form</vt:lpstr>
      <vt:lpstr>Review List</vt:lpstr>
      <vt:lpstr>Contract Page</vt:lpstr>
      <vt:lpstr>Admin Dashboard</vt:lpstr>
      <vt:lpstr>PWA Feature</vt:lpstr>
      <vt:lpstr>Internationalization Feature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Shriya Pratapwar</dc:creator>
  <cp:lastModifiedBy>Shriya Pratapwar</cp:lastModifiedBy>
  <cp:revision>12</cp:revision>
  <dcterms:created xsi:type="dcterms:W3CDTF">2024-12-05T19:13:55Z</dcterms:created>
  <dcterms:modified xsi:type="dcterms:W3CDTF">2024-12-07T06:51:19Z</dcterms:modified>
</cp:coreProperties>
</file>